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7" d="100"/>
          <a:sy n="117" d="100"/>
        </p:scale>
        <p:origin x="-7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2431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66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47971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0750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1376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1402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5116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72893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8224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3000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4113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96D20-D755-4A09-841E-D5674A42ABF1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E9831-2934-468E-8EFE-B36F522E891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1296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97359" y="44624"/>
            <a:ext cx="4979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학자금 지급증명서 안내문</a:t>
            </a:r>
            <a:endParaRPr lang="ko-KR" altLang="en-US" sz="2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5580112" y="980727"/>
            <a:ext cx="3086369" cy="961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/>
              <a:t>▶ 학기 구분</a:t>
            </a:r>
            <a:endParaRPr lang="en-US" altLang="ko-KR" sz="900" b="1" dirty="0" smtClean="0"/>
          </a:p>
          <a:p>
            <a:r>
              <a:rPr lang="en-US" altLang="ko-KR" sz="900" b="1" dirty="0"/>
              <a:t> </a:t>
            </a:r>
            <a:r>
              <a:rPr lang="ko-KR" altLang="en-US" sz="900" b="1" dirty="0" smtClean="0"/>
              <a:t>○  </a:t>
            </a:r>
            <a:r>
              <a:rPr lang="en-US" altLang="ko-KR" sz="900" dirty="0" smtClean="0"/>
              <a:t>3</a:t>
            </a:r>
            <a:r>
              <a:rPr lang="ko-KR" altLang="en-US" sz="900" dirty="0" smtClean="0"/>
              <a:t>월</a:t>
            </a:r>
            <a:r>
              <a:rPr lang="en-US" altLang="ko-KR" sz="900" dirty="0"/>
              <a:t> </a:t>
            </a:r>
            <a:r>
              <a:rPr lang="en-US" altLang="ko-KR" sz="900" dirty="0" smtClean="0"/>
              <a:t>1</a:t>
            </a:r>
            <a:r>
              <a:rPr lang="ko-KR" altLang="en-US" sz="900" dirty="0" smtClean="0"/>
              <a:t>일</a:t>
            </a:r>
            <a:r>
              <a:rPr lang="en-US" altLang="ko-KR" sz="900" dirty="0" smtClean="0"/>
              <a:t> ~ 8</a:t>
            </a:r>
            <a:r>
              <a:rPr lang="ko-KR" altLang="en-US" sz="900" dirty="0" smtClean="0"/>
              <a:t>월</a:t>
            </a:r>
            <a:r>
              <a:rPr lang="en-US" altLang="ko-KR" sz="900" dirty="0" smtClean="0"/>
              <a:t> 31</a:t>
            </a:r>
            <a:r>
              <a:rPr lang="ko-KR" altLang="en-US" sz="900" dirty="0" smtClean="0"/>
              <a:t>일</a:t>
            </a:r>
            <a:r>
              <a:rPr lang="en-US" altLang="ko-KR" sz="900" dirty="0" smtClean="0"/>
              <a:t> : 1</a:t>
            </a:r>
            <a:r>
              <a:rPr lang="ko-KR" altLang="en-US" sz="900" dirty="0" smtClean="0"/>
              <a:t>학기 지급 내역 출력</a:t>
            </a:r>
            <a:endParaRPr lang="en-US" altLang="ko-KR" sz="900" dirty="0" smtClean="0"/>
          </a:p>
          <a:p>
            <a:pPr>
              <a:lnSpc>
                <a:spcPct val="150000"/>
              </a:lnSpc>
            </a:pPr>
            <a:r>
              <a:rPr lang="en-US" altLang="ko-KR" sz="900" b="1" dirty="0"/>
              <a:t> </a:t>
            </a:r>
            <a:r>
              <a:rPr lang="ko-KR" altLang="en-US" sz="900" b="1" dirty="0" smtClean="0"/>
              <a:t>○  </a:t>
            </a:r>
            <a:r>
              <a:rPr lang="en-US" altLang="ko-KR" sz="900" dirty="0" smtClean="0"/>
              <a:t>9</a:t>
            </a:r>
            <a:r>
              <a:rPr lang="ko-KR" altLang="en-US" sz="900" dirty="0" smtClean="0"/>
              <a:t>월 </a:t>
            </a:r>
            <a:r>
              <a:rPr lang="en-US" altLang="ko-KR" sz="900" dirty="0" smtClean="0"/>
              <a:t>1</a:t>
            </a:r>
            <a:r>
              <a:rPr lang="ko-KR" altLang="en-US" sz="900" dirty="0" smtClean="0"/>
              <a:t>일</a:t>
            </a:r>
            <a:r>
              <a:rPr lang="en-US" altLang="ko-KR" sz="900" dirty="0" smtClean="0"/>
              <a:t> ~ 2</a:t>
            </a:r>
            <a:r>
              <a:rPr lang="ko-KR" altLang="en-US" sz="900" dirty="0" smtClean="0"/>
              <a:t>월</a:t>
            </a:r>
            <a:r>
              <a:rPr lang="en-US" altLang="ko-KR" sz="900" dirty="0" smtClean="0"/>
              <a:t> 28</a:t>
            </a:r>
            <a:r>
              <a:rPr lang="ko-KR" altLang="en-US" sz="900" dirty="0" smtClean="0"/>
              <a:t>일</a:t>
            </a:r>
            <a:r>
              <a:rPr lang="en-US" altLang="ko-KR" sz="900" dirty="0" smtClean="0"/>
              <a:t> : 2</a:t>
            </a:r>
            <a:r>
              <a:rPr lang="ko-KR" altLang="en-US" sz="900" dirty="0" smtClean="0"/>
              <a:t>학기 지급내역 출력 </a:t>
            </a:r>
            <a:endParaRPr lang="en-US" altLang="ko-KR" sz="900" dirty="0" smtClean="0"/>
          </a:p>
          <a:p>
            <a:endParaRPr lang="en-US" altLang="ko-KR" sz="700" b="1" dirty="0" smtClean="0"/>
          </a:p>
          <a:p>
            <a:r>
              <a:rPr lang="ko-KR" altLang="en-US" sz="900" b="1"/>
              <a:t>▶</a:t>
            </a:r>
            <a:r>
              <a:rPr lang="en-US" altLang="ko-KR" sz="900" b="1" smtClean="0"/>
              <a:t> </a:t>
            </a:r>
            <a:r>
              <a:rPr lang="ko-KR" altLang="en-US" sz="900" b="1" smtClean="0"/>
              <a:t>소속 및 인적사항</a:t>
            </a:r>
            <a:endParaRPr lang="en-US" altLang="ko-KR" sz="900" b="1" smtClean="0"/>
          </a:p>
          <a:p>
            <a:r>
              <a:rPr lang="en-US" altLang="ko-KR" sz="900" b="1"/>
              <a:t> </a:t>
            </a:r>
            <a:r>
              <a:rPr lang="ko-KR" altLang="en-US" sz="900" b="1"/>
              <a:t>○ </a:t>
            </a:r>
            <a:r>
              <a:rPr lang="ko-KR" altLang="en-US" sz="900" smtClean="0"/>
              <a:t>학생의 </a:t>
            </a:r>
            <a:r>
              <a:rPr lang="ko-KR" altLang="en-US" sz="900" dirty="0" smtClean="0"/>
              <a:t>성명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소속대학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학과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학년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주민번호 표시</a:t>
            </a:r>
            <a:endParaRPr lang="en-US" altLang="ko-KR" sz="900" dirty="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5580112" y="2120076"/>
            <a:ext cx="352737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/>
              <a:t>▶ 등록금 및 </a:t>
            </a:r>
            <a:r>
              <a:rPr lang="ko-KR" altLang="en-US" sz="900" b="1" smtClean="0"/>
              <a:t>학자금 수혜정보</a:t>
            </a:r>
            <a:endParaRPr lang="en-US" altLang="ko-KR" sz="900" b="1" smtClean="0"/>
          </a:p>
          <a:p>
            <a:r>
              <a:rPr lang="en-US" altLang="ko-KR" sz="900" b="1"/>
              <a:t> </a:t>
            </a:r>
            <a:r>
              <a:rPr lang="ko-KR" altLang="en-US" sz="900" b="1"/>
              <a:t>○ </a:t>
            </a:r>
            <a:r>
              <a:rPr lang="ko-KR" altLang="en-US" sz="900" b="1" smtClean="0"/>
              <a:t>등록금 용어 설명</a:t>
            </a:r>
            <a:endParaRPr lang="en-US" altLang="ko-KR" sz="900" b="1" smtClean="0"/>
          </a:p>
          <a:p>
            <a:endParaRPr lang="en-US" altLang="ko-KR" sz="200" b="1" smtClean="0"/>
          </a:p>
          <a:p>
            <a:r>
              <a:rPr lang="en-US" altLang="ko-KR" sz="900" b="1" smtClean="0"/>
              <a:t>   - </a:t>
            </a:r>
            <a:r>
              <a:rPr lang="ko-KR" altLang="en-US" sz="900" b="1" smtClean="0"/>
              <a:t>필수경비</a:t>
            </a:r>
            <a:r>
              <a:rPr lang="en-US" altLang="ko-KR" sz="900" b="1" smtClean="0"/>
              <a:t>: </a:t>
            </a:r>
            <a:r>
              <a:rPr lang="ko-KR" altLang="en-US" sz="900" smtClean="0"/>
              <a:t>입학금</a:t>
            </a:r>
            <a:r>
              <a:rPr lang="en-US" altLang="ko-KR" sz="900" smtClean="0"/>
              <a:t>, </a:t>
            </a:r>
            <a:r>
              <a:rPr lang="ko-KR" altLang="en-US" sz="900" smtClean="0"/>
              <a:t>수업료 등 대학등록을 위해 필수로 </a:t>
            </a:r>
            <a:endParaRPr lang="en-US" altLang="ko-KR" sz="900" smtClean="0"/>
          </a:p>
          <a:p>
            <a:r>
              <a:rPr lang="en-US" altLang="ko-KR" sz="900"/>
              <a:t> </a:t>
            </a:r>
            <a:r>
              <a:rPr lang="en-US" altLang="ko-KR" sz="900" smtClean="0"/>
              <a:t>                  </a:t>
            </a:r>
            <a:r>
              <a:rPr lang="ko-KR" altLang="en-US" sz="900" smtClean="0"/>
              <a:t>납부해야 하는 금액 </a:t>
            </a:r>
            <a:endParaRPr lang="en-US" altLang="ko-KR" sz="900" smtClean="0"/>
          </a:p>
          <a:p>
            <a:endParaRPr lang="en-US" altLang="ko-KR" sz="200" b="1" smtClean="0"/>
          </a:p>
          <a:p>
            <a:r>
              <a:rPr lang="en-US" altLang="ko-KR" sz="900" b="1" smtClean="0"/>
              <a:t>   - </a:t>
            </a:r>
            <a:r>
              <a:rPr lang="ko-KR" altLang="en-US" sz="900" b="1" smtClean="0"/>
              <a:t>선택경비</a:t>
            </a:r>
            <a:r>
              <a:rPr lang="en-US" altLang="ko-KR" sz="900" b="1" smtClean="0"/>
              <a:t>: </a:t>
            </a:r>
            <a:r>
              <a:rPr lang="ko-KR" altLang="en-US" sz="900" smtClean="0"/>
              <a:t>학생회비</a:t>
            </a:r>
            <a:r>
              <a:rPr lang="en-US" altLang="ko-KR" sz="900" smtClean="0"/>
              <a:t>, </a:t>
            </a:r>
            <a:r>
              <a:rPr lang="ko-KR" altLang="en-US" sz="900" smtClean="0"/>
              <a:t>졸업앨범비 등 대학 등록과 관계</a:t>
            </a:r>
            <a:r>
              <a:rPr lang="en-US" altLang="ko-KR" sz="900" smtClean="0"/>
              <a:t> </a:t>
            </a:r>
            <a:r>
              <a:rPr lang="ko-KR" altLang="en-US" sz="900" smtClean="0"/>
              <a:t>없이 </a:t>
            </a:r>
            <a:endParaRPr lang="en-US" altLang="ko-KR" sz="900" smtClean="0"/>
          </a:p>
          <a:p>
            <a:r>
              <a:rPr lang="en-US" altLang="ko-KR" sz="900"/>
              <a:t> </a:t>
            </a:r>
            <a:r>
              <a:rPr lang="en-US" altLang="ko-KR" sz="900" smtClean="0"/>
              <a:t>                  </a:t>
            </a:r>
            <a:r>
              <a:rPr lang="ko-KR" altLang="en-US" sz="900" smtClean="0"/>
              <a:t>선택적으로 납부하는 금액 </a:t>
            </a:r>
            <a:r>
              <a:rPr lang="en-US" altLang="ko-KR" sz="900" smtClean="0"/>
              <a:t>  </a:t>
            </a:r>
          </a:p>
          <a:p>
            <a:endParaRPr lang="en-US" altLang="ko-KR" sz="200" b="1" smtClean="0"/>
          </a:p>
          <a:p>
            <a:r>
              <a:rPr lang="en-US" altLang="ko-KR" sz="900" b="1" smtClean="0"/>
              <a:t>  </a:t>
            </a:r>
            <a:r>
              <a:rPr lang="ko-KR" altLang="en-US" sz="900" b="1"/>
              <a:t>○ </a:t>
            </a:r>
            <a:r>
              <a:rPr lang="ko-KR" altLang="en-US" sz="900" b="1" smtClean="0"/>
              <a:t>학자금 수혜가능 금액</a:t>
            </a:r>
            <a:endParaRPr lang="en-US" altLang="ko-KR" sz="900" b="1" smtClean="0"/>
          </a:p>
          <a:p>
            <a:endParaRPr lang="en-US" altLang="ko-KR" sz="200" b="1" smtClean="0"/>
          </a:p>
          <a:p>
            <a:r>
              <a:rPr lang="en-US" altLang="ko-KR" sz="900" b="1" smtClean="0"/>
              <a:t>   -  </a:t>
            </a:r>
            <a:r>
              <a:rPr lang="ko-KR" altLang="en-US" sz="900" smtClean="0"/>
              <a:t>등록금 합계금액</a:t>
            </a:r>
            <a:r>
              <a:rPr lang="en-US" altLang="ko-KR" sz="900" smtClean="0"/>
              <a:t>(A)</a:t>
            </a:r>
            <a:r>
              <a:rPr lang="ko-KR" altLang="en-US" sz="900" smtClean="0"/>
              <a:t>과 학자금</a:t>
            </a:r>
            <a:r>
              <a:rPr lang="en-US" altLang="ko-KR" sz="900" smtClean="0"/>
              <a:t> </a:t>
            </a:r>
            <a:r>
              <a:rPr lang="ko-KR" altLang="en-US" sz="900" smtClean="0"/>
              <a:t>수혜금액</a:t>
            </a:r>
            <a:r>
              <a:rPr lang="en-US" altLang="ko-KR" sz="900" smtClean="0"/>
              <a:t>(B)</a:t>
            </a:r>
            <a:r>
              <a:rPr lang="ko-KR" altLang="en-US" sz="900" smtClean="0"/>
              <a:t>의 차액을 표시</a:t>
            </a:r>
            <a:endParaRPr lang="en-US" altLang="ko-KR" sz="900" smtClean="0"/>
          </a:p>
          <a:p>
            <a:endParaRPr lang="en-US" altLang="ko-KR" sz="200" b="1" smtClean="0"/>
          </a:p>
          <a:p>
            <a:r>
              <a:rPr lang="en-US" altLang="ko-KR" sz="900" b="1" smtClean="0"/>
              <a:t>   -  </a:t>
            </a:r>
            <a:r>
              <a:rPr lang="ko-KR" altLang="en-US" sz="900" smtClean="0"/>
              <a:t>원칙적으로 학자금 수혜가능금액을 한도로 추가 학자금</a:t>
            </a:r>
            <a:endParaRPr lang="en-US" altLang="ko-KR" sz="900" smtClean="0"/>
          </a:p>
          <a:p>
            <a:r>
              <a:rPr lang="en-US" altLang="ko-KR" sz="900"/>
              <a:t> </a:t>
            </a:r>
            <a:r>
              <a:rPr lang="en-US" altLang="ko-KR" sz="900" smtClean="0"/>
              <a:t>     </a:t>
            </a:r>
            <a:r>
              <a:rPr lang="ko-KR" altLang="en-US" sz="900" smtClean="0"/>
              <a:t>지원이 가능하나</a:t>
            </a:r>
            <a:r>
              <a:rPr lang="en-US" altLang="ko-KR" sz="900" smtClean="0"/>
              <a:t>,</a:t>
            </a:r>
            <a:r>
              <a:rPr lang="en-US" altLang="ko-KR" sz="900" b="1" smtClean="0"/>
              <a:t> </a:t>
            </a:r>
          </a:p>
          <a:p>
            <a:endParaRPr lang="en-US" altLang="ko-KR" sz="200" b="1" smtClean="0"/>
          </a:p>
          <a:p>
            <a:r>
              <a:rPr lang="en-US" altLang="ko-KR" sz="900" b="1" smtClean="0"/>
              <a:t>   -  </a:t>
            </a:r>
            <a:r>
              <a:rPr lang="ko-KR" altLang="en-US" sz="900" smtClean="0"/>
              <a:t>학자금 수혜금액</a:t>
            </a:r>
            <a:r>
              <a:rPr lang="en-US" altLang="ko-KR" sz="900" smtClean="0"/>
              <a:t>(B)</a:t>
            </a:r>
            <a:r>
              <a:rPr lang="ko-KR" altLang="en-US" sz="900" smtClean="0"/>
              <a:t>중 대출이 포함된 경우</a:t>
            </a:r>
            <a:r>
              <a:rPr lang="en-US" altLang="ko-KR" sz="900" smtClean="0"/>
              <a:t>, </a:t>
            </a:r>
            <a:r>
              <a:rPr lang="ko-KR" altLang="en-US" sz="900" smtClean="0"/>
              <a:t> 해당 대출금을 </a:t>
            </a:r>
            <a:endParaRPr lang="en-US" altLang="ko-KR" sz="900" smtClean="0"/>
          </a:p>
          <a:p>
            <a:r>
              <a:rPr lang="en-US" altLang="ko-KR" sz="900"/>
              <a:t> </a:t>
            </a:r>
            <a:r>
              <a:rPr lang="en-US" altLang="ko-KR" sz="900" smtClean="0"/>
              <a:t>     </a:t>
            </a:r>
            <a:r>
              <a:rPr lang="ko-KR" altLang="en-US" sz="900" smtClean="0"/>
              <a:t>상환하는 목적으로 장학금 추가 지원 가능 </a:t>
            </a:r>
            <a:r>
              <a:rPr lang="en-US" altLang="ko-KR" sz="800" b="1" smtClean="0"/>
              <a:t>   </a:t>
            </a:r>
          </a:p>
          <a:p>
            <a:endParaRPr lang="en-US" altLang="ko-KR" sz="200" b="1" smtClean="0"/>
          </a:p>
          <a:p>
            <a:r>
              <a:rPr lang="en-US" altLang="ko-KR" sz="800" b="1" smtClean="0"/>
              <a:t>   EX) </a:t>
            </a:r>
            <a:r>
              <a:rPr lang="ko-KR" altLang="en-US" sz="800" b="1" smtClean="0"/>
              <a:t>사례에서 학자금 수혜가능 금액은 </a:t>
            </a:r>
            <a:r>
              <a:rPr lang="en-US" altLang="ko-KR" sz="800" b="1" smtClean="0"/>
              <a:t>‘0</a:t>
            </a:r>
            <a:r>
              <a:rPr lang="ko-KR" altLang="en-US" sz="800" b="1" smtClean="0"/>
              <a:t>원</a:t>
            </a:r>
            <a:r>
              <a:rPr lang="en-US" altLang="ko-KR" sz="800" b="1" smtClean="0"/>
              <a:t>’</a:t>
            </a:r>
            <a:r>
              <a:rPr lang="ko-KR" altLang="en-US" sz="800" b="1" smtClean="0"/>
              <a:t>이나</a:t>
            </a:r>
            <a:r>
              <a:rPr lang="en-US" altLang="ko-KR" sz="800" b="1" smtClean="0"/>
              <a:t>, </a:t>
            </a:r>
            <a:r>
              <a:rPr lang="ko-KR" altLang="en-US" sz="800" b="1" smtClean="0"/>
              <a:t>학자금 수혜내역 중 </a:t>
            </a:r>
            <a:endParaRPr lang="en-US" altLang="ko-KR" sz="800" b="1" smtClean="0"/>
          </a:p>
          <a:p>
            <a:r>
              <a:rPr lang="en-US" altLang="ko-KR" sz="800" b="1" smtClean="0"/>
              <a:t>        </a:t>
            </a:r>
            <a:r>
              <a:rPr lang="ko-KR" altLang="en-US" sz="800" b="1" smtClean="0"/>
              <a:t>학자금 대출이 포함되어 있으므로 대출금</a:t>
            </a:r>
            <a:r>
              <a:rPr lang="en-US" altLang="ko-KR" sz="800" b="1" smtClean="0"/>
              <a:t>(87</a:t>
            </a:r>
            <a:r>
              <a:rPr lang="ko-KR" altLang="en-US" sz="800" b="1" smtClean="0"/>
              <a:t>만원</a:t>
            </a:r>
            <a:r>
              <a:rPr lang="en-US" altLang="ko-KR" sz="800" b="1" smtClean="0"/>
              <a:t>) </a:t>
            </a:r>
            <a:r>
              <a:rPr lang="ko-KR" altLang="en-US" sz="800" b="1" smtClean="0"/>
              <a:t>상환목적으로</a:t>
            </a:r>
            <a:endParaRPr lang="en-US" altLang="ko-KR" sz="800" b="1" smtClean="0"/>
          </a:p>
          <a:p>
            <a:r>
              <a:rPr lang="ko-KR" altLang="en-US" sz="800" b="1" smtClean="0"/>
              <a:t>        장학금을 추가 지원하는 것은 가능</a:t>
            </a:r>
            <a:endParaRPr lang="en-US" altLang="ko-KR" sz="800" b="1" smtClean="0"/>
          </a:p>
          <a:p>
            <a:r>
              <a:rPr lang="en-US" altLang="ko-KR" sz="800" b="1"/>
              <a:t> </a:t>
            </a:r>
            <a:r>
              <a:rPr lang="en-US" altLang="ko-KR" sz="800" b="1" smtClean="0"/>
              <a:t>  </a:t>
            </a:r>
            <a:endParaRPr lang="en-US" altLang="ko-KR" sz="900" b="1" smtClean="0"/>
          </a:p>
          <a:p>
            <a:r>
              <a:rPr lang="en-US" altLang="ko-KR" sz="900" b="1"/>
              <a:t> </a:t>
            </a:r>
            <a:endParaRPr lang="en-US" altLang="ko-KR" sz="900" b="1" dirty="0" smtClean="0"/>
          </a:p>
          <a:p>
            <a:endParaRPr lang="en-US" altLang="ko-KR" sz="300" b="1" dirty="0" smtClean="0"/>
          </a:p>
          <a:p>
            <a:endParaRPr lang="en-US" altLang="ko-KR" sz="900" b="1" dirty="0" smtClean="0"/>
          </a:p>
        </p:txBody>
      </p:sp>
      <p:sp>
        <p:nvSpPr>
          <p:cNvPr id="150" name="TextBox 149"/>
          <p:cNvSpPr txBox="1"/>
          <p:nvPr/>
        </p:nvSpPr>
        <p:spPr>
          <a:xfrm>
            <a:off x="5652120" y="4632243"/>
            <a:ext cx="38164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/>
              <a:t>▶</a:t>
            </a:r>
            <a:r>
              <a:rPr lang="en-US" altLang="ko-KR" sz="900" b="1" dirty="0" smtClean="0"/>
              <a:t> </a:t>
            </a:r>
            <a:r>
              <a:rPr lang="ko-KR" altLang="en-US" sz="900" b="1" dirty="0" smtClean="0"/>
              <a:t>학자금 수혜내역</a:t>
            </a:r>
            <a:endParaRPr lang="en-US" altLang="ko-KR" sz="900" b="1" dirty="0" smtClean="0"/>
          </a:p>
          <a:p>
            <a:r>
              <a:rPr lang="en-US" altLang="ko-KR" sz="900" b="1"/>
              <a:t> </a:t>
            </a:r>
            <a:r>
              <a:rPr lang="ko-KR" altLang="en-US" sz="900" b="1"/>
              <a:t>○ </a:t>
            </a:r>
            <a:r>
              <a:rPr lang="en-US" altLang="ko-KR" sz="900" smtClean="0"/>
              <a:t>16-2</a:t>
            </a:r>
            <a:r>
              <a:rPr lang="ko-KR" altLang="en-US" sz="900" smtClean="0"/>
              <a:t>학기에  학생이 </a:t>
            </a:r>
            <a:r>
              <a:rPr lang="ko-KR" altLang="en-US" sz="900" dirty="0" err="1" smtClean="0"/>
              <a:t>수혜받은</a:t>
            </a:r>
            <a:r>
              <a:rPr lang="ko-KR" altLang="en-US" sz="900" dirty="0" smtClean="0"/>
              <a:t> </a:t>
            </a:r>
            <a:r>
              <a:rPr lang="ko-KR" altLang="en-US" sz="900" smtClean="0"/>
              <a:t>장학금내역과 대출내역 표시</a:t>
            </a:r>
            <a:endParaRPr lang="en-US" altLang="ko-KR" sz="900" smtClean="0"/>
          </a:p>
          <a:p>
            <a:r>
              <a:rPr lang="en-US" altLang="ko-KR" sz="900"/>
              <a:t> </a:t>
            </a:r>
            <a:r>
              <a:rPr lang="en-US" altLang="ko-KR" sz="900" smtClean="0"/>
              <a:t>    (</a:t>
            </a:r>
            <a:r>
              <a:rPr lang="ko-KR" altLang="en-US" sz="900" dirty="0" smtClean="0"/>
              <a:t>지급기관</a:t>
            </a:r>
            <a:r>
              <a:rPr lang="en-US" altLang="ko-KR" sz="900" dirty="0" smtClean="0"/>
              <a:t>,</a:t>
            </a:r>
            <a:r>
              <a:rPr lang="ko-KR" altLang="en-US" sz="900" dirty="0" smtClean="0"/>
              <a:t>수혜상품</a:t>
            </a:r>
            <a:r>
              <a:rPr lang="en-US" altLang="ko-KR" sz="900" dirty="0" smtClean="0"/>
              <a:t>,</a:t>
            </a:r>
            <a:r>
              <a:rPr lang="ko-KR" altLang="en-US" sz="900" dirty="0" smtClean="0"/>
              <a:t>수혜금액</a:t>
            </a:r>
            <a:r>
              <a:rPr lang="en-US" altLang="ko-KR" sz="900" dirty="0" smtClean="0"/>
              <a:t>,</a:t>
            </a:r>
            <a:r>
              <a:rPr lang="ko-KR" altLang="en-US" sz="900" dirty="0" smtClean="0"/>
              <a:t>용도</a:t>
            </a:r>
            <a:r>
              <a:rPr lang="en-US" altLang="ko-KR" sz="900" dirty="0" smtClean="0"/>
              <a:t>,</a:t>
            </a:r>
            <a:r>
              <a:rPr lang="ko-KR" altLang="en-US" sz="900" smtClean="0"/>
              <a:t>지급일자</a:t>
            </a:r>
            <a:r>
              <a:rPr lang="en-US" altLang="ko-KR" sz="900" smtClean="0"/>
              <a:t>)</a:t>
            </a:r>
            <a:endParaRPr lang="ko-KR" altLang="en-US" sz="900" dirty="0"/>
          </a:p>
        </p:txBody>
      </p:sp>
      <p:sp>
        <p:nvSpPr>
          <p:cNvPr id="151" name="오른쪽 화살표 150"/>
          <p:cNvSpPr/>
          <p:nvPr/>
        </p:nvSpPr>
        <p:spPr>
          <a:xfrm>
            <a:off x="4894869" y="1340768"/>
            <a:ext cx="613235" cy="246247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오른쪽 화살표 136"/>
          <p:cNvSpPr/>
          <p:nvPr/>
        </p:nvSpPr>
        <p:spPr>
          <a:xfrm>
            <a:off x="4894869" y="3038737"/>
            <a:ext cx="613235" cy="246247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오른쪽 화살표 137"/>
          <p:cNvSpPr/>
          <p:nvPr/>
        </p:nvSpPr>
        <p:spPr>
          <a:xfrm>
            <a:off x="4894869" y="4694921"/>
            <a:ext cx="613235" cy="246247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직사각형 134"/>
          <p:cNvSpPr/>
          <p:nvPr/>
        </p:nvSpPr>
        <p:spPr>
          <a:xfrm>
            <a:off x="251520" y="2305035"/>
            <a:ext cx="4564851" cy="119597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798884"/>
            <a:ext cx="4760608" cy="446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6" name="그림 1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825" y="5617851"/>
            <a:ext cx="4076191" cy="1044143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277390" y="908721"/>
            <a:ext cx="4564851" cy="13599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직사각형 138"/>
          <p:cNvSpPr/>
          <p:nvPr/>
        </p:nvSpPr>
        <p:spPr>
          <a:xfrm>
            <a:off x="278853" y="2332552"/>
            <a:ext cx="4564851" cy="14564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276012" y="3869212"/>
            <a:ext cx="4564851" cy="13599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0645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210</Words>
  <Application>Microsoft Office PowerPoint</Application>
  <PresentationFormat>화면 슬라이드 쇼(4:3)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Owner</cp:lastModifiedBy>
  <cp:revision>25</cp:revision>
  <cp:lastPrinted>2016-10-24T07:42:40Z</cp:lastPrinted>
  <dcterms:created xsi:type="dcterms:W3CDTF">2016-10-19T07:16:22Z</dcterms:created>
  <dcterms:modified xsi:type="dcterms:W3CDTF">2016-11-08T08:06:49Z</dcterms:modified>
</cp:coreProperties>
</file>